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/>
              <a:t>Turn 1~3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50000" t="344"/>
          <a:stretch>
            <a:fillRect/>
          </a:stretch>
        </p:blipFill>
        <p:spPr>
          <a:xfrm>
            <a:off x="0" y="0"/>
            <a:ext cx="12191365" cy="6832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43605" y="838200"/>
            <a:ext cx="7959725" cy="52724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rcRect l="50000" t="-129"/>
          <a:stretch>
            <a:fillRect/>
          </a:stretch>
        </p:blipFill>
        <p:spPr>
          <a:xfrm>
            <a:off x="0" y="0"/>
            <a:ext cx="12192635" cy="68668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50000" t="107"/>
          <a:stretch>
            <a:fillRect/>
          </a:stretch>
        </p:blipFill>
        <p:spPr>
          <a:xfrm>
            <a:off x="0" y="0"/>
            <a:ext cx="12192000" cy="68503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Step1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76855" y="407670"/>
            <a:ext cx="7800340" cy="61506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rcRect l="50000" t="2448"/>
          <a:stretch>
            <a:fillRect/>
          </a:stretch>
        </p:blipFill>
        <p:spPr>
          <a:xfrm>
            <a:off x="42545" y="0"/>
            <a:ext cx="12319000" cy="67589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Step2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332480" y="1825625"/>
            <a:ext cx="552640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50000" t="-837"/>
          <a:stretch>
            <a:fillRect/>
          </a:stretch>
        </p:blipFill>
        <p:spPr>
          <a:xfrm>
            <a:off x="0" y="-97790"/>
            <a:ext cx="12192635" cy="69151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rcRect l="50000" t="107"/>
          <a:stretch>
            <a:fillRect/>
          </a:stretch>
        </p:blipFill>
        <p:spPr>
          <a:xfrm>
            <a:off x="0" y="7620"/>
            <a:ext cx="12192635" cy="68503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046855" y="617220"/>
            <a:ext cx="7875270" cy="61131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50000" t="107"/>
          <a:stretch>
            <a:fillRect/>
          </a:stretch>
        </p:blipFill>
        <p:spPr>
          <a:xfrm>
            <a:off x="0" y="0"/>
            <a:ext cx="1220470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50000" t="-129"/>
          <a:stretch>
            <a:fillRect/>
          </a:stretch>
        </p:blipFill>
        <p:spPr>
          <a:xfrm>
            <a:off x="0" y="0"/>
            <a:ext cx="12174220" cy="68567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WPS Presentation</Application>
  <PresentationFormat>Widescreen</PresentationFormat>
  <Paragraphs>6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Step1</vt:lpstr>
      <vt:lpstr>PowerPoint 演示文稿</vt:lpstr>
      <vt:lpstr>Step2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Turn 1~3</dc:title>
  <dc:creator/>
  <cp:lastModifiedBy>Andre Carson</cp:lastModifiedBy>
  <cp:revision>1</cp:revision>
  <dcterms:created xsi:type="dcterms:W3CDTF">2024-12-23T02:20:00Z</dcterms:created>
  <dcterms:modified xsi:type="dcterms:W3CDTF">2024-12-23T02:20:00Z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9B0B1B0D7E384E578F7F3275CAD9EA5F_11</vt:lpwstr>
  </property>
  <property fmtid="{D5CDD505-2E9C-101B-9397-08002B2CF9AE}" pid="3" name="KSOProductBuildVer">
    <vt:lpwstr>1033-12.2.0.19307</vt:lpwstr>
  </property>
</Properties>
</file>

<file path=docProps/thumbnail.jpeg>
</file>